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6BE5F-8E27-4D69-A468-266006C0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7" y="0"/>
            <a:ext cx="1156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/>
          <a:stretch/>
        </p:blipFill>
        <p:spPr>
          <a:xfrm>
            <a:off x="0" y="105103"/>
            <a:ext cx="12192000" cy="675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6"/>
          <a:stretch/>
        </p:blipFill>
        <p:spPr>
          <a:xfrm>
            <a:off x="0" y="478220"/>
            <a:ext cx="12192000" cy="59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" t="13487" r="776" b="-13487"/>
          <a:stretch/>
        </p:blipFill>
        <p:spPr>
          <a:xfrm>
            <a:off x="0" y="5360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8" t="765" r="11293" b="1380"/>
          <a:stretch/>
        </p:blipFill>
        <p:spPr>
          <a:xfrm>
            <a:off x="147145" y="0"/>
            <a:ext cx="11098924" cy="6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Abhinandan Uniyal</cp:lastModifiedBy>
  <cp:revision>5</cp:revision>
  <dcterms:created xsi:type="dcterms:W3CDTF">2024-05-05T13:52:22Z</dcterms:created>
  <dcterms:modified xsi:type="dcterms:W3CDTF">2025-05-10T07:38:46Z</dcterms:modified>
</cp:coreProperties>
</file>